
<file path=[Content_Types].xml><?xml version="1.0" encoding="utf-8"?>
<Types xmlns="http://schemas.openxmlformats.org/package/2006/content-types"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3" r:id="rId5"/>
    <p:sldId id="259" r:id="rId6"/>
    <p:sldId id="264" r:id="rId7"/>
    <p:sldId id="260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C49E-B49D-4782-85C7-E17BDF476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DA729-DDC1-451A-A878-8AF072AE5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556E3-9D43-40CD-B3F0-97B7E5CA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89F6-432E-46A6-90A5-8CD33EF3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C105-7A55-435D-B7E3-A7AD562B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3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40F2-1967-47FD-8539-038EA83C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6AD93-87C2-44C6-B375-470774877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C9BCF-2239-402F-AEC4-D03CC06F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7811E-03EE-46AE-A295-BFA864E4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6BEE7-764D-4392-ABD5-8F941AA7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4DC43-FF88-4205-9B6A-42F5D4DEE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9F315-E687-4FF5-BD7F-B5940AA3F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E6E2E-CC47-4BBB-95E2-04A7AC02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9F622-4FCD-4C8C-BF49-F55C9AAB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2706F-8578-4F48-9D69-84DA07CB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6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E1BD-D17F-4DFC-BDF8-3BDD5C2F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8678-306E-45B8-A210-A7B9DEBE0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8BE06-3286-4698-A039-4C96F983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275AC-0DD8-4E26-8AA9-8C3E3BD2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1F05-8394-486E-9169-FACF7CF8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A86DF-DF21-413D-85FD-BFEEE106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38C4B-3917-48D3-9E2C-A8356E386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49EDB-9D68-4BF3-9028-0F945C22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95300-B668-410C-9F22-2649A075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FD061-E6EE-42AC-B92D-CBA1BB62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4324-98D2-457A-A5D9-B199EE33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F79C-5E7C-45D8-95AB-AFB265236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EBFB9-8966-47C3-B354-48AA3F886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3C32-989C-4220-BBD9-A14FDF90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E35A2-754D-4A0F-ABB9-92FBB5CD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D0174-F7F3-434A-AD40-1C216BE5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1DE8-CF27-4ADE-80FF-9BDB6AFB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B3B2A-0220-454A-A5E1-C8338294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6091E-7DEE-4004-838E-39226592B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53776-AFA2-4497-B157-506AA6A8D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7385A-7103-4EC8-8049-4802EF5F6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2E550D-003B-4413-98FE-7213268C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54BA4-05A5-4192-B7C5-07294D60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24119-CD19-4A7D-A3D8-58000C0E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D798-740C-4119-87B4-31DA9B1B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0193-78F0-4A85-9D95-3D89779E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41132-2818-4F57-B314-7DC659D1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E1BB4-2696-4254-B9D8-8237B52B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91AC8-C695-4B73-BC77-CA1C91B0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0B282-C9B8-44BE-829B-3A92237A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E2D7F-974B-4DF9-8CF8-C4344FC0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7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D472-D6BB-4AFE-9C60-48FA644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C604-63C8-4100-8DEB-B1B8FA110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40FAB-61E9-4DF0-98AF-ED3D8B7EC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B5BFD-AAF9-4581-812E-D8B983CB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7C82B-7CB0-477F-8D45-C0309246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73D00-11DE-40D6-803C-7EEB450E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F2E6-2295-4270-B081-BEA003EB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5BFA3-54C8-43AA-B5C8-F2402C203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804A0-2369-4139-8CC5-7E3800921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E36D-D8B4-4115-A8A8-878ADAC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817AD-7080-4C6F-A149-B8607D75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F4297-CD61-4E6A-BF3A-3F4D11E6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4E86F-16DB-4777-BB5C-715C48CC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53713-5135-4C35-81DE-4538D55B3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396A4-AB12-4BEF-AD9F-AAFBF4510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85DAA-A3F5-4EB2-9603-81238EF61305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F2C25-679B-4B6F-BD38-4B5673493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77C83-1488-4F16-97EE-6A052F1EF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200E-608D-433A-9537-D3D2822D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5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B561-3201-46D3-AAF8-7625524A8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your Resource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AF597-58B8-4FC8-9EDB-F5B0EA877E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Quick </a:t>
            </a:r>
            <a:r>
              <a:rPr lang="en-US"/>
              <a:t>reference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C6E84D-446D-4F95-82DE-88D7FE779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3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293AC7-1DED-4ACA-A7D7-E1BC8E97E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28588"/>
            <a:ext cx="11501437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AE5A9C-F8E4-4D3D-A7E9-54644C127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30" y="390101"/>
            <a:ext cx="9059539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6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4F9E-6A71-4ECC-B418-2FB9DE04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President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3366C8-89C2-4223-AC1A-75DF0FC70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32" y="2472318"/>
            <a:ext cx="7068536" cy="3057952"/>
          </a:xfrm>
        </p:spPr>
      </p:pic>
    </p:spTree>
    <p:extLst>
      <p:ext uri="{BB962C8B-B14F-4D97-AF65-F5344CB8AC3E}">
        <p14:creationId xmlns:p14="http://schemas.microsoft.com/office/powerpoint/2010/main" val="403771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DBDF3A-5CC8-40F3-B50F-C2AF4679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97" y="613969"/>
            <a:ext cx="4344006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2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CF3395-AA76-4AD8-92D6-04D2F2A21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98" y="385337"/>
            <a:ext cx="9516803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6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C769341-80DB-446B-8D82-95F265D0D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44" y="571101"/>
            <a:ext cx="4382112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8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E158B-37EC-45DC-BE6D-8DE81E7A5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33" y="618733"/>
            <a:ext cx="4353533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9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9A30-1786-47EF-B7A6-93F39EB2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3E26B1-47EB-4534-8176-CD355EB0EA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4949"/>
            <a:ext cx="5181600" cy="3152690"/>
          </a:xfrm>
        </p:spPr>
      </p:pic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996A5A-C5B7-4C30-BF26-D763EA537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2936"/>
            <a:ext cx="5181600" cy="3596715"/>
          </a:xfrm>
        </p:spPr>
      </p:pic>
    </p:spTree>
    <p:extLst>
      <p:ext uri="{BB962C8B-B14F-4D97-AF65-F5344CB8AC3E}">
        <p14:creationId xmlns:p14="http://schemas.microsoft.com/office/powerpoint/2010/main" val="413739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F331B0A9-7F6A-4321-BAA2-A182EA3BB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114301"/>
            <a:ext cx="7072313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52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Welcome to your Resource Overview</vt:lpstr>
      <vt:lpstr>PowerPoint Presentation</vt:lpstr>
      <vt:lpstr>Club President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Resource Overview</dc:title>
  <dc:creator>Ray Jones</dc:creator>
  <cp:lastModifiedBy>Jim Shelenske</cp:lastModifiedBy>
  <cp:revision>3</cp:revision>
  <dcterms:created xsi:type="dcterms:W3CDTF">2019-02-11T20:29:08Z</dcterms:created>
  <dcterms:modified xsi:type="dcterms:W3CDTF">2021-04-30T22:18:30Z</dcterms:modified>
</cp:coreProperties>
</file>